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75"/>
  </p:notesMasterIdLst>
  <p:sldIdLst>
    <p:sldId id="272" r:id="rId2"/>
    <p:sldId id="271" r:id="rId3"/>
    <p:sldId id="278" r:id="rId4"/>
    <p:sldId id="276" r:id="rId5"/>
    <p:sldId id="280" r:id="rId6"/>
    <p:sldId id="279" r:id="rId7"/>
    <p:sldId id="275" r:id="rId8"/>
    <p:sldId id="282" r:id="rId9"/>
    <p:sldId id="281" r:id="rId10"/>
    <p:sldId id="274" r:id="rId11"/>
    <p:sldId id="284" r:id="rId12"/>
    <p:sldId id="283" r:id="rId13"/>
    <p:sldId id="273" r:id="rId14"/>
    <p:sldId id="277" r:id="rId15"/>
    <p:sldId id="270" r:id="rId16"/>
    <p:sldId id="285" r:id="rId17"/>
    <p:sldId id="310" r:id="rId18"/>
    <p:sldId id="311" r:id="rId19"/>
    <p:sldId id="286" r:id="rId20"/>
    <p:sldId id="312" r:id="rId21"/>
    <p:sldId id="313" r:id="rId22"/>
    <p:sldId id="287" r:id="rId23"/>
    <p:sldId id="316" r:id="rId24"/>
    <p:sldId id="315" r:id="rId25"/>
    <p:sldId id="288" r:id="rId26"/>
    <p:sldId id="318" r:id="rId27"/>
    <p:sldId id="317" r:id="rId28"/>
    <p:sldId id="289" r:id="rId29"/>
    <p:sldId id="320" r:id="rId30"/>
    <p:sldId id="319" r:id="rId31"/>
    <p:sldId id="290" r:id="rId32"/>
    <p:sldId id="321" r:id="rId33"/>
    <p:sldId id="322" r:id="rId34"/>
    <p:sldId id="291" r:id="rId35"/>
    <p:sldId id="324" r:id="rId36"/>
    <p:sldId id="323" r:id="rId37"/>
    <p:sldId id="292" r:id="rId38"/>
    <p:sldId id="325" r:id="rId39"/>
    <p:sldId id="326" r:id="rId40"/>
    <p:sldId id="293" r:id="rId41"/>
    <p:sldId id="328" r:id="rId42"/>
    <p:sldId id="327" r:id="rId43"/>
    <p:sldId id="294" r:id="rId44"/>
    <p:sldId id="330" r:id="rId45"/>
    <p:sldId id="329" r:id="rId46"/>
    <p:sldId id="295" r:id="rId47"/>
    <p:sldId id="331" r:id="rId48"/>
    <p:sldId id="296" r:id="rId49"/>
    <p:sldId id="332" r:id="rId50"/>
    <p:sldId id="333" r:id="rId51"/>
    <p:sldId id="334" r:id="rId52"/>
    <p:sldId id="335" r:id="rId53"/>
    <p:sldId id="336" r:id="rId54"/>
    <p:sldId id="337" r:id="rId55"/>
    <p:sldId id="338" r:id="rId56"/>
    <p:sldId id="339" r:id="rId57"/>
    <p:sldId id="340" r:id="rId58"/>
    <p:sldId id="341" r:id="rId59"/>
    <p:sldId id="342" r:id="rId60"/>
    <p:sldId id="343" r:id="rId61"/>
    <p:sldId id="344" r:id="rId62"/>
    <p:sldId id="345" r:id="rId63"/>
    <p:sldId id="346" r:id="rId64"/>
    <p:sldId id="347" r:id="rId65"/>
    <p:sldId id="348" r:id="rId66"/>
    <p:sldId id="349" r:id="rId67"/>
    <p:sldId id="350" r:id="rId68"/>
    <p:sldId id="351" r:id="rId69"/>
    <p:sldId id="352" r:id="rId70"/>
    <p:sldId id="353" r:id="rId71"/>
    <p:sldId id="354" r:id="rId72"/>
    <p:sldId id="355" r:id="rId73"/>
    <p:sldId id="356" r:id="rId74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C7BDB-8B31-48C7-981A-E4CC61CBE1E6}" type="datetimeFigureOut">
              <a:rPr lang="lt-LT" smtClean="0"/>
              <a:pPr/>
              <a:t>2018.04.08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47079-F6E8-4945-B2E6-412C422E73BC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164787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16A5-7E82-4865-9C45-B28C74E04BD6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951954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826F2-9D16-42AC-BEE6-2F18B04B07FA}" type="slidenum">
              <a:rPr lang="lt-LT" smtClean="0"/>
              <a:pPr/>
              <a:t>17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401095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Pastabų vietos rezervavimo ženklas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276999"/>
          </a:xfrm>
        </p:spPr>
        <p:txBody>
          <a:bodyPr>
            <a:spAutoFit/>
          </a:bodyPr>
          <a:lstStyle/>
          <a:p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2689372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78A77-90DA-4A34-BFC2-52F6D8A678D7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083768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140C-D8D6-4407-96DF-9C1CFFB66EC9}" type="slidenum">
              <a:rPr lang="lt-LT" smtClean="0"/>
              <a:pPr/>
              <a:t>65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3069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990A7-4723-44A4-B79F-EE32AD0BA394}" type="slidenum">
              <a:rPr lang="lt-LT" smtClean="0"/>
              <a:pPr/>
              <a:t>73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4133189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73E-005E-422F-A838-D451F8C05BD9}" type="datetimeFigureOut">
              <a:rPr lang="lt-LT" smtClean="0"/>
              <a:pPr/>
              <a:t>2018.04.08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8672B-BBB9-4274-8820-16B7ED393D1C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117192339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73E-005E-422F-A838-D451F8C05BD9}" type="datetimeFigureOut">
              <a:rPr lang="lt-LT" smtClean="0"/>
              <a:pPr/>
              <a:t>2018.04.08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8672B-BBB9-4274-8820-16B7ED393D1C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3441785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73E-005E-422F-A838-D451F8C05BD9}" type="datetimeFigureOut">
              <a:rPr lang="lt-LT" smtClean="0"/>
              <a:pPr/>
              <a:t>2018.04.08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8672B-BBB9-4274-8820-16B7ED393D1C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3939516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73E-005E-422F-A838-D451F8C05BD9}" type="datetimeFigureOut">
              <a:rPr lang="lt-LT" smtClean="0"/>
              <a:pPr/>
              <a:t>2018.04.08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8672B-BBB9-4274-8820-16B7ED393D1C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475702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73E-005E-422F-A838-D451F8C05BD9}" type="datetimeFigureOut">
              <a:rPr lang="lt-LT" smtClean="0"/>
              <a:pPr/>
              <a:t>2018.04.08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8672B-BBB9-4274-8820-16B7ED393D1C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1357386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73E-005E-422F-A838-D451F8C05BD9}" type="datetimeFigureOut">
              <a:rPr lang="lt-LT" smtClean="0"/>
              <a:pPr/>
              <a:t>2018.04.08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8672B-BBB9-4274-8820-16B7ED393D1C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3570016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73E-005E-422F-A838-D451F8C05BD9}" type="datetimeFigureOut">
              <a:rPr lang="lt-LT" smtClean="0"/>
              <a:pPr/>
              <a:t>2018.04.08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8672B-BBB9-4274-8820-16B7ED393D1C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1439824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73E-005E-422F-A838-D451F8C05BD9}" type="datetimeFigureOut">
              <a:rPr lang="lt-LT" smtClean="0"/>
              <a:pPr/>
              <a:t>2018.04.08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8672B-BBB9-4274-8820-16B7ED393D1C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3600422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73E-005E-422F-A838-D451F8C05BD9}" type="datetimeFigureOut">
              <a:rPr lang="lt-LT" smtClean="0"/>
              <a:pPr/>
              <a:t>2018.04.08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8672B-BBB9-4274-8820-16B7ED393D1C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156373223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73E-005E-422F-A838-D451F8C05BD9}" type="datetimeFigureOut">
              <a:rPr lang="lt-LT" smtClean="0"/>
              <a:pPr/>
              <a:t>2018.04.08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8672B-BBB9-4274-8820-16B7ED393D1C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339433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73E-005E-422F-A838-D451F8C05BD9}" type="datetimeFigureOut">
              <a:rPr lang="lt-LT" smtClean="0"/>
              <a:pPr/>
              <a:t>2018.04.08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8672B-BBB9-4274-8820-16B7ED393D1C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2979687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73E-005E-422F-A838-D451F8C05BD9}" type="datetimeFigureOut">
              <a:rPr lang="lt-LT" smtClean="0"/>
              <a:pPr/>
              <a:t>2018.04.08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8672B-BBB9-4274-8820-16B7ED393D1C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1170737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73E-005E-422F-A838-D451F8C05BD9}" type="datetimeFigureOut">
              <a:rPr lang="lt-LT" smtClean="0"/>
              <a:pPr/>
              <a:t>2018.04.08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8672B-BBB9-4274-8820-16B7ED393D1C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1895613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73E-005E-422F-A838-D451F8C05BD9}" type="datetimeFigureOut">
              <a:rPr lang="lt-LT" smtClean="0"/>
              <a:pPr/>
              <a:t>2018.04.08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8672B-BBB9-4274-8820-16B7ED393D1C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319253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73E-005E-422F-A838-D451F8C05BD9}" type="datetimeFigureOut">
              <a:rPr lang="lt-LT" smtClean="0"/>
              <a:pPr/>
              <a:t>2018.04.08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8672B-BBB9-4274-8820-16B7ED393D1C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370893528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73E-005E-422F-A838-D451F8C05BD9}" type="datetimeFigureOut">
              <a:rPr lang="lt-LT" smtClean="0"/>
              <a:pPr/>
              <a:t>2018.04.08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8672B-BBB9-4274-8820-16B7ED393D1C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47681993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73E-005E-422F-A838-D451F8C05BD9}" type="datetimeFigureOut">
              <a:rPr lang="lt-LT" smtClean="0"/>
              <a:pPr/>
              <a:t>2018.04.08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8672B-BBB9-4274-8820-16B7ED393D1C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2144932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930C73E-005E-422F-A838-D451F8C05BD9}" type="datetimeFigureOut">
              <a:rPr lang="lt-LT" smtClean="0"/>
              <a:pPr/>
              <a:t>2018.04.08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DE8672B-BBB9-4274-8820-16B7ED393D1C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="" xmlns:p14="http://schemas.microsoft.com/office/powerpoint/2010/main" val="230593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jpeg"/><Relationship Id="rId7" Type="http://schemas.openxmlformats.org/officeDocument/2006/relationships/image" Target="../media/image101.gif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openxmlformats.org/officeDocument/2006/relationships/image" Target="../media/image191.jpeg"/><Relationship Id="rId7" Type="http://schemas.openxmlformats.org/officeDocument/2006/relationships/image" Target="../media/image19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80728"/>
            <a:ext cx="7992888" cy="56054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516" y="188640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1A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Audronė  </a:t>
            </a:r>
            <a:r>
              <a:rPr lang="lt-LT" sz="3200" b="1" i="1" dirty="0" err="1" smtClean="0">
                <a:latin typeface="Monotype Corsiva" panose="03010101010201010101" pitchFamily="66" charset="0"/>
                <a:cs typeface="Times New Roman" pitchFamily="18" charset="0"/>
              </a:rPr>
              <a:t>Neverauskienė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607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8784976" cy="5916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4867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1D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Aušrelė  Bobelienė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715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74" y="150837"/>
            <a:ext cx="7042472" cy="39602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536" y="404664"/>
            <a:ext cx="3412620" cy="5332008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314075"/>
            <a:ext cx="4045127" cy="22747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9933143">
            <a:off x="-183510" y="376062"/>
            <a:ext cx="2909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1D  klasė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9" y="3861048"/>
            <a:ext cx="3788350" cy="28412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040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24644"/>
            <a:ext cx="4464496" cy="3348372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2896"/>
            <a:ext cx="5472608" cy="41044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0437947">
            <a:off x="902552" y="764042"/>
            <a:ext cx="330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7200" b="1" dirty="0" smtClean="0">
                <a:latin typeface="Monotype Corsiva" panose="03010101010201010101" pitchFamily="66" charset="0"/>
                <a:cs typeface="Times New Roman" pitchFamily="18" charset="0"/>
              </a:rPr>
              <a:t>1D  klasė</a:t>
            </a:r>
            <a:endParaRPr lang="en-US" sz="7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726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08720"/>
            <a:ext cx="8496944" cy="5890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11219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1E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Gražina </a:t>
            </a:r>
            <a:r>
              <a:rPr lang="lt-LT" sz="3200" b="1" i="1" dirty="0" err="1" smtClean="0">
                <a:latin typeface="Monotype Corsiva" panose="03010101010201010101" pitchFamily="66" charset="0"/>
                <a:cs typeface="Times New Roman" pitchFamily="18" charset="0"/>
              </a:rPr>
              <a:t>Snieškienė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633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 descr="20161221_131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6496" y="3212976"/>
            <a:ext cx="4338230" cy="3253673"/>
          </a:xfrm>
          <a:prstGeom prst="rect">
            <a:avLst/>
          </a:prstGeom>
        </p:spPr>
      </p:pic>
      <p:pic>
        <p:nvPicPr>
          <p:cNvPr id="8" name="Paveikslėlis 7" descr="20170525_1042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8262" y="254554"/>
            <a:ext cx="3664654" cy="2748491"/>
          </a:xfrm>
          <a:prstGeom prst="rect">
            <a:avLst/>
          </a:prstGeom>
        </p:spPr>
      </p:pic>
      <p:pic>
        <p:nvPicPr>
          <p:cNvPr id="9" name="Paveikslėlis 8" descr="20170529_0936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149080"/>
            <a:ext cx="3351119" cy="2513339"/>
          </a:xfrm>
          <a:prstGeom prst="rect">
            <a:avLst/>
          </a:prstGeom>
        </p:spPr>
      </p:pic>
      <p:pic>
        <p:nvPicPr>
          <p:cNvPr id="11" name="Paveikslėlis 3" descr="20161010_0927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5777" y="1052926"/>
            <a:ext cx="3936183" cy="29521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9834" y="114370"/>
            <a:ext cx="2700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1E klasė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347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5" descr="20161201_2111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908720"/>
            <a:ext cx="6624736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 rot="20437947">
            <a:off x="254479" y="75748"/>
            <a:ext cx="3302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1E  klasė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162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16655"/>
            <a:ext cx="8568952" cy="56806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24867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2A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Jolanta  </a:t>
            </a:r>
            <a:r>
              <a:rPr lang="lt-LT" sz="3200" b="1" i="1" dirty="0" err="1" smtClean="0">
                <a:latin typeface="Monotype Corsiva" panose="03010101010201010101" pitchFamily="66" charset="0"/>
                <a:cs typeface="Times New Roman" pitchFamily="18" charset="0"/>
              </a:rPr>
              <a:t>Montvidienė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355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Jonas Montvidas\Desktop\20161017_1057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61555" y="1639818"/>
            <a:ext cx="3038344" cy="17090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Jonas Montvidas\Desktop\20170524_1319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53393" y="4098627"/>
            <a:ext cx="2857159" cy="14202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Jonas Montvidas\Desktop\20170201_1203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6" y="4537521"/>
            <a:ext cx="3533906" cy="19878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Jonas Montvidas\Desktop\20170113_0848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877" y="3567737"/>
            <a:ext cx="3538128" cy="23537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Jonas Montvidas\Desktop\20170524_1002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529" y="332656"/>
            <a:ext cx="4890476" cy="2880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C:\Users\Jonas Montvidas\Desktop\20170203_1050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57488" y="2008864"/>
            <a:ext cx="3076223" cy="15824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7207941" y="347585"/>
            <a:ext cx="1402357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200" dirty="0" smtClean="0"/>
              <a:t>Keliaujame</a:t>
            </a:r>
            <a:endParaRPr lang="lt-LT" sz="1200" dirty="0"/>
          </a:p>
        </p:txBody>
      </p:sp>
      <p:sp>
        <p:nvSpPr>
          <p:cNvPr id="20" name="Oval 19"/>
          <p:cNvSpPr/>
          <p:nvPr/>
        </p:nvSpPr>
        <p:spPr>
          <a:xfrm>
            <a:off x="6774120" y="5780112"/>
            <a:ext cx="137875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sz="1100" dirty="0" smtClean="0"/>
              <a:t>Dalyvaujame</a:t>
            </a:r>
            <a:endParaRPr lang="lt-LT" sz="1100" dirty="0"/>
          </a:p>
        </p:txBody>
      </p:sp>
      <p:sp>
        <p:nvSpPr>
          <p:cNvPr id="21" name="Oval 20"/>
          <p:cNvSpPr/>
          <p:nvPr/>
        </p:nvSpPr>
        <p:spPr>
          <a:xfrm>
            <a:off x="84348" y="3688842"/>
            <a:ext cx="1224137" cy="5333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sz="1200" dirty="0" smtClean="0"/>
              <a:t>Tyrinėjame</a:t>
            </a:r>
            <a:endParaRPr lang="lt-LT" sz="1200" dirty="0"/>
          </a:p>
        </p:txBody>
      </p:sp>
      <p:sp>
        <p:nvSpPr>
          <p:cNvPr id="23" name="Oval 22"/>
          <p:cNvSpPr/>
          <p:nvPr/>
        </p:nvSpPr>
        <p:spPr>
          <a:xfrm>
            <a:off x="1761793" y="3967479"/>
            <a:ext cx="1267761" cy="468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000" dirty="0" smtClean="0"/>
              <a:t>Susipažįstame</a:t>
            </a:r>
            <a:endParaRPr lang="lt-LT" sz="1000" dirty="0"/>
          </a:p>
        </p:txBody>
      </p:sp>
      <p:sp>
        <p:nvSpPr>
          <p:cNvPr id="24" name="Oval 23"/>
          <p:cNvSpPr/>
          <p:nvPr/>
        </p:nvSpPr>
        <p:spPr>
          <a:xfrm>
            <a:off x="4211960" y="5921515"/>
            <a:ext cx="1378752" cy="506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100" dirty="0" smtClean="0"/>
              <a:t>Išbandome profesijas</a:t>
            </a:r>
            <a:endParaRPr lang="lt-LT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124828" y="-40482"/>
            <a:ext cx="2700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2A klasė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2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C:\Users\Jonas Montvidas\Desktop\20170324_115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424936" cy="5190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0437947">
            <a:off x="69076" y="414243"/>
            <a:ext cx="330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7200" b="1" dirty="0" smtClean="0">
                <a:latin typeface="Monotype Corsiva" panose="03010101010201010101" pitchFamily="66" charset="0"/>
                <a:cs typeface="Times New Roman" pitchFamily="18" charset="0"/>
              </a:rPr>
              <a:t>2A  klasė</a:t>
            </a:r>
            <a:endParaRPr lang="en-US" sz="7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12160" y="5661248"/>
            <a:ext cx="137875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sz="1050" dirty="0" smtClean="0"/>
              <a:t>Draugaujame</a:t>
            </a:r>
            <a:endParaRPr lang="lt-LT" sz="1050" dirty="0"/>
          </a:p>
        </p:txBody>
      </p:sp>
    </p:spTree>
    <p:extLst>
      <p:ext uri="{BB962C8B-B14F-4D97-AF65-F5344CB8AC3E}">
        <p14:creationId xmlns="" xmlns:p14="http://schemas.microsoft.com/office/powerpoint/2010/main" val="162279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08720"/>
            <a:ext cx="8640960" cy="5852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24867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2B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Jūratė  </a:t>
            </a:r>
            <a:r>
              <a:rPr lang="lt-LT" sz="3200" b="1" i="1" dirty="0" err="1" smtClean="0">
                <a:latin typeface="Monotype Corsiva" panose="03010101010201010101" pitchFamily="66" charset="0"/>
                <a:cs typeface="Times New Roman" pitchFamily="18" charset="0"/>
              </a:rPr>
              <a:t>Skurkienė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537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5517232"/>
            <a:ext cx="8183880" cy="5178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      </a:t>
            </a:r>
            <a:endParaRPr lang="en-US" dirty="0"/>
          </a:p>
        </p:txBody>
      </p:sp>
      <p:pic>
        <p:nvPicPr>
          <p:cNvPr id="1026" name="Picture 2" descr="C:\Users\user\Desktop\Audrones\IMG_5045 - Kopi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812" y="605485"/>
            <a:ext cx="3855338" cy="2706459"/>
          </a:xfrm>
          <a:prstGeom prst="rect">
            <a:avLst/>
          </a:prstGeom>
          <a:noFill/>
        </p:spPr>
      </p:pic>
      <p:pic>
        <p:nvPicPr>
          <p:cNvPr id="1028" name="Picture 4" descr="C:\Users\user\Desktop\Audrones\IMG_53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153" y="3746865"/>
            <a:ext cx="4231831" cy="2706471"/>
          </a:xfrm>
          <a:prstGeom prst="rect">
            <a:avLst/>
          </a:prstGeom>
          <a:noFill/>
        </p:spPr>
      </p:pic>
      <p:pic>
        <p:nvPicPr>
          <p:cNvPr id="1029" name="Picture 5" descr="C:\Users\user\Desktop\Audrones\IMG_51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6006" y="3411072"/>
            <a:ext cx="4194466" cy="275423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188721" y="2348880"/>
            <a:ext cx="2700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1A klasė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12" name="Picture 7" descr="C:\Users\user\Desktop\Audrones\IMG_54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0981" y="417467"/>
            <a:ext cx="2375799" cy="1787397"/>
          </a:xfrm>
          <a:prstGeom prst="rect">
            <a:avLst/>
          </a:prstGeom>
          <a:noFill/>
        </p:spPr>
      </p:pic>
      <p:pic>
        <p:nvPicPr>
          <p:cNvPr id="13" name="Picture 6" descr="C:\Users\user\Desktop\Audrones\IMG_51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4147" y="1177500"/>
            <a:ext cx="2051720" cy="18115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9138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DSCN17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907" y="1088116"/>
            <a:ext cx="2958097" cy="200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DSCN17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73" y="1788606"/>
            <a:ext cx="2751109" cy="209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DSCN18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729" y="3436976"/>
            <a:ext cx="2719988" cy="207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DSCN173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226" y="620688"/>
            <a:ext cx="2764262" cy="203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2" descr="DSCN18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138" y="3852969"/>
            <a:ext cx="2939251" cy="216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3" descr="DSCN169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0" y="4276284"/>
            <a:ext cx="2751109" cy="218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Text Box 17"/>
          <p:cNvSpPr txBox="1">
            <a:spLocks noChangeArrowheads="1"/>
          </p:cNvSpPr>
          <p:nvPr/>
        </p:nvSpPr>
        <p:spPr bwMode="auto">
          <a:xfrm>
            <a:off x="3140524" y="3202237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t-LT" altLang="lt-LT" sz="1000" dirty="0"/>
              <a:t>Vaidiname kalėdinį spektaklį ,,Kalėdos miške”</a:t>
            </a:r>
            <a:endParaRPr lang="en-US" altLang="lt-LT" sz="1000" dirty="0"/>
          </a:p>
        </p:txBody>
      </p:sp>
      <p:sp>
        <p:nvSpPr>
          <p:cNvPr id="2065" name="Text Box 20"/>
          <p:cNvSpPr txBox="1">
            <a:spLocks noChangeArrowheads="1"/>
          </p:cNvSpPr>
          <p:nvPr/>
        </p:nvSpPr>
        <p:spPr bwMode="auto">
          <a:xfrm>
            <a:off x="584608" y="3880214"/>
            <a:ext cx="2089150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lt-LT" altLang="lt-LT" sz="1000" dirty="0"/>
              <a:t>         Dalyvaujame parodose</a:t>
            </a:r>
          </a:p>
          <a:p>
            <a:pPr eaLnBrk="1" hangingPunct="1">
              <a:spcBef>
                <a:spcPct val="50000"/>
              </a:spcBef>
            </a:pPr>
            <a:r>
              <a:rPr lang="lt-LT" altLang="lt-LT" sz="1000" dirty="0"/>
              <a:t>      </a:t>
            </a:r>
            <a:endParaRPr lang="en-US" altLang="lt-LT" sz="1000" dirty="0"/>
          </a:p>
        </p:txBody>
      </p:sp>
      <p:sp>
        <p:nvSpPr>
          <p:cNvPr id="2066" name="Text Box 21"/>
          <p:cNvSpPr txBox="1">
            <a:spLocks noChangeArrowheads="1"/>
          </p:cNvSpPr>
          <p:nvPr/>
        </p:nvSpPr>
        <p:spPr bwMode="auto">
          <a:xfrm>
            <a:off x="370296" y="6461125"/>
            <a:ext cx="23034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t-LT" altLang="lt-LT" sz="1000" dirty="0"/>
              <a:t>Lankomės </a:t>
            </a:r>
            <a:r>
              <a:rPr lang="lt-LT" altLang="lt-LT" sz="1000" dirty="0" err="1"/>
              <a:t>muziejuose,susipažįstame</a:t>
            </a:r>
            <a:r>
              <a:rPr lang="lt-LT" altLang="lt-LT" sz="1000" dirty="0"/>
              <a:t> su praeitimi</a:t>
            </a:r>
            <a:endParaRPr lang="en-US" altLang="lt-LT" sz="1000" dirty="0"/>
          </a:p>
        </p:txBody>
      </p:sp>
      <p:sp>
        <p:nvSpPr>
          <p:cNvPr id="2067" name="Text Box 22"/>
          <p:cNvSpPr txBox="1">
            <a:spLocks noChangeArrowheads="1"/>
          </p:cNvSpPr>
          <p:nvPr/>
        </p:nvSpPr>
        <p:spPr bwMode="auto">
          <a:xfrm>
            <a:off x="3319911" y="6141254"/>
            <a:ext cx="223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lt-LT" altLang="lt-LT" sz="1000" dirty="0"/>
              <a:t>      Iškylaujame, tyrinėjame gamtą</a:t>
            </a:r>
            <a:endParaRPr lang="en-US" altLang="lt-LT" sz="1000" dirty="0"/>
          </a:p>
        </p:txBody>
      </p:sp>
      <p:sp>
        <p:nvSpPr>
          <p:cNvPr id="2068" name="Text Box 23"/>
          <p:cNvSpPr txBox="1">
            <a:spLocks noChangeArrowheads="1"/>
          </p:cNvSpPr>
          <p:nvPr/>
        </p:nvSpPr>
        <p:spPr bwMode="auto">
          <a:xfrm>
            <a:off x="6285945" y="5744379"/>
            <a:ext cx="2449512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t-LT" altLang="lt-LT" sz="1000" dirty="0"/>
              <a:t>Svečiuose pas girininką mokomės </a:t>
            </a:r>
            <a:endParaRPr lang="lt-LT" altLang="lt-LT" sz="1000" dirty="0" smtClean="0"/>
          </a:p>
          <a:p>
            <a:pPr algn="ctr" eaLnBrk="1" hangingPunct="1">
              <a:spcBef>
                <a:spcPct val="50000"/>
              </a:spcBef>
            </a:pPr>
            <a:r>
              <a:rPr lang="lt-LT" altLang="lt-LT" sz="1000" dirty="0" smtClean="0"/>
              <a:t>iš </a:t>
            </a:r>
            <a:r>
              <a:rPr lang="lt-LT" altLang="lt-LT" sz="1000" dirty="0"/>
              <a:t>gamtos</a:t>
            </a:r>
            <a:endParaRPr lang="en-US" altLang="lt-LT" sz="1000" dirty="0"/>
          </a:p>
        </p:txBody>
      </p:sp>
      <p:sp>
        <p:nvSpPr>
          <p:cNvPr id="2069" name="Text Box 24"/>
          <p:cNvSpPr txBox="1">
            <a:spLocks noChangeArrowheads="1"/>
          </p:cNvSpPr>
          <p:nvPr/>
        </p:nvSpPr>
        <p:spPr bwMode="auto">
          <a:xfrm>
            <a:off x="6515422" y="2758919"/>
            <a:ext cx="2305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t-LT" altLang="lt-LT" sz="1000" dirty="0"/>
              <a:t>Atsipalaiduojame klausydamiesi pasakos</a:t>
            </a:r>
            <a:endParaRPr lang="en-US" altLang="lt-LT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62780" y="332656"/>
            <a:ext cx="3012928" cy="1048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2B  klasė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732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SCN17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93280"/>
            <a:ext cx="8568952" cy="563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20437947">
            <a:off x="645140" y="702274"/>
            <a:ext cx="330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7200" b="1" dirty="0" smtClean="0">
                <a:latin typeface="Monotype Corsiva" panose="03010101010201010101" pitchFamily="66" charset="0"/>
                <a:cs typeface="Times New Roman" pitchFamily="18" charset="0"/>
              </a:rPr>
              <a:t>2B  klasė</a:t>
            </a:r>
            <a:endParaRPr lang="en-US" sz="7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555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08719"/>
            <a:ext cx="8568952" cy="58326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4867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2C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Genė  Liutkevičienė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362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9790"/>
            <a:ext cx="3384376" cy="1048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2C  klasė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5" name="Picture 16" descr="C:\Users\Lukas\Desktop\nuotraikos\DSC_25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038" y="425060"/>
            <a:ext cx="4290442" cy="271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C:\Users\Lukas\Desktop\nuotraikos\DSC_25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3"/>
            <a:ext cx="3888432" cy="263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C:\Users\Lukas\Desktop\nuotraikos\DSC_29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25" y="1142093"/>
            <a:ext cx="3853835" cy="250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C:\Users\Lukas\Desktop\nuotraikos\DSC_25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54679"/>
            <a:ext cx="3675391" cy="225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C:\Users\Lukas\Desktop\nuotraikos\DSCF25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956" y="2778543"/>
            <a:ext cx="2736303" cy="174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1364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C:\Users\Lukas\Desktop\nuotraikos\DSCF25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81" y="476672"/>
            <a:ext cx="8670299" cy="615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20437947">
            <a:off x="74968" y="630267"/>
            <a:ext cx="330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7200" b="1" dirty="0" smtClean="0">
                <a:solidFill>
                  <a:schemeClr val="bg1"/>
                </a:solidFill>
                <a:latin typeface="Monotype Corsiva" panose="03010101010201010101" pitchFamily="66" charset="0"/>
                <a:cs typeface="Times New Roman" pitchFamily="18" charset="0"/>
              </a:rPr>
              <a:t>2C klasė</a:t>
            </a:r>
            <a:endParaRPr lang="en-US" sz="7200" b="1" i="1" dirty="0">
              <a:solidFill>
                <a:schemeClr val="bg1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733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08720"/>
            <a:ext cx="8496944" cy="58608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4867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2D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 </a:t>
            </a:r>
            <a:r>
              <a:rPr lang="lt-LT" sz="3200" b="1" i="1" dirty="0" err="1" smtClean="0">
                <a:latin typeface="Monotype Corsiva" panose="03010101010201010101" pitchFamily="66" charset="0"/>
                <a:cs typeface="Times New Roman" pitchFamily="18" charset="0"/>
              </a:rPr>
              <a:t>Junita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  </a:t>
            </a:r>
            <a:r>
              <a:rPr lang="lt-LT" sz="3200" b="1" i="1" dirty="0" err="1" smtClean="0">
                <a:latin typeface="Monotype Corsiva" panose="03010101010201010101" pitchFamily="66" charset="0"/>
                <a:cs typeface="Times New Roman" pitchFamily="18" charset="0"/>
              </a:rPr>
              <a:t>Cesiulienė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066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96" y="430803"/>
            <a:ext cx="3384376" cy="1048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2D  klasė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5" name="Picture 2" descr="D:\#Users\Junita\Desktop\foto daryti\IMG_33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932728"/>
            <a:ext cx="2762928" cy="2072336"/>
          </a:xfrm>
          <a:prstGeom prst="rect">
            <a:avLst/>
          </a:prstGeom>
          <a:noFill/>
        </p:spPr>
      </p:pic>
      <p:pic>
        <p:nvPicPr>
          <p:cNvPr id="6" name="Picture 3" descr="D:\#Users\Junita\Desktop\foto daryti\IMG_3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56130"/>
            <a:ext cx="3100451" cy="2325498"/>
          </a:xfrm>
          <a:prstGeom prst="rect">
            <a:avLst/>
          </a:prstGeom>
          <a:noFill/>
        </p:spPr>
      </p:pic>
      <p:pic>
        <p:nvPicPr>
          <p:cNvPr id="7" name="Picture 4" descr="D:\#Users\Junita\Desktop\foto daryti\IMG_34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6292" y="1479709"/>
            <a:ext cx="3188196" cy="2391309"/>
          </a:xfrm>
          <a:prstGeom prst="rect">
            <a:avLst/>
          </a:prstGeom>
          <a:noFill/>
        </p:spPr>
      </p:pic>
      <p:pic>
        <p:nvPicPr>
          <p:cNvPr id="9" name="Picture 8" descr="D:\#Users\Junita\Desktop\foto daryti\IMG_20170524_1139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288890"/>
            <a:ext cx="2762928" cy="2124236"/>
          </a:xfrm>
          <a:prstGeom prst="rect">
            <a:avLst/>
          </a:prstGeom>
          <a:noFill/>
        </p:spPr>
      </p:pic>
      <p:pic>
        <p:nvPicPr>
          <p:cNvPr id="10" name="Picture 2" descr="D:\#Users\Junita\Desktop\foto daryti\IMG_32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149080"/>
            <a:ext cx="3096344" cy="2403857"/>
          </a:xfrm>
          <a:prstGeom prst="rect">
            <a:avLst/>
          </a:prstGeom>
          <a:noFill/>
        </p:spPr>
      </p:pic>
      <p:pic>
        <p:nvPicPr>
          <p:cNvPr id="11" name="Picture 5" descr="D:\#Users\Junita\Desktop\foto daryti\IMG_20170529_1231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85200" y="3212976"/>
            <a:ext cx="3266690" cy="24500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1904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:\#Users\Junita\Desktop\foto daryti\IMG_20170524_100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424936" cy="601361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601712">
            <a:off x="5109186" y="970652"/>
            <a:ext cx="330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7200" b="1" dirty="0" smtClean="0">
                <a:latin typeface="Monotype Corsiva" panose="03010101010201010101" pitchFamily="66" charset="0"/>
                <a:cs typeface="Times New Roman" pitchFamily="18" charset="0"/>
              </a:rPr>
              <a:t>2D  klasė</a:t>
            </a:r>
            <a:endParaRPr lang="en-US" sz="7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45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8352928" cy="58158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24867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>
                <a:latin typeface="Monotype Corsiva" panose="03010101010201010101" pitchFamily="66" charset="0"/>
                <a:cs typeface="Times New Roman" pitchFamily="18" charset="0"/>
              </a:rPr>
              <a:t>3</a:t>
            </a:r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A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 Deimantė  </a:t>
            </a:r>
            <a:r>
              <a:rPr lang="lt-LT" sz="3200" b="1" i="1" dirty="0" err="1" smtClean="0">
                <a:latin typeface="Monotype Corsiva" panose="03010101010201010101" pitchFamily="66" charset="0"/>
                <a:cs typeface="Times New Roman" pitchFamily="18" charset="0"/>
              </a:rPr>
              <a:t>Navakienė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683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705" y="146710"/>
            <a:ext cx="3733719" cy="24891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63" y="4221088"/>
            <a:ext cx="3701753" cy="2467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4221088"/>
            <a:ext cx="3800167" cy="24678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94" y="2253168"/>
            <a:ext cx="3327633" cy="22184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21" y="146710"/>
            <a:ext cx="3777282" cy="248914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03325" y="-99392"/>
            <a:ext cx="4181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3A  klasė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44228"/>
            <a:ext cx="3656776" cy="22809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8899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Audrones\IMG_57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8568952" cy="52565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20740555">
            <a:off x="1329498" y="374649"/>
            <a:ext cx="3179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7200" b="1" dirty="0" smtClean="0">
                <a:latin typeface="Monotype Corsiva" panose="03010101010201010101" pitchFamily="66" charset="0"/>
                <a:cs typeface="Times New Roman" pitchFamily="18" charset="0"/>
              </a:rPr>
              <a:t>1A  klasė</a:t>
            </a:r>
            <a:endParaRPr lang="en-US" sz="7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841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3" y="3356992"/>
            <a:ext cx="4860541" cy="3312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76672"/>
            <a:ext cx="5544616" cy="3672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227969">
            <a:off x="-5072" y="1423192"/>
            <a:ext cx="330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7200" b="1" dirty="0" smtClean="0">
                <a:latin typeface="Monotype Corsiva" panose="03010101010201010101" pitchFamily="66" charset="0"/>
                <a:cs typeface="Times New Roman" pitchFamily="18" charset="0"/>
              </a:rPr>
              <a:t>3A  klasė</a:t>
            </a:r>
            <a:endParaRPr lang="en-US" sz="7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509120"/>
            <a:ext cx="2805635" cy="18704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4839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08720"/>
            <a:ext cx="8424936" cy="5856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0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3B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 Rasa  </a:t>
            </a:r>
            <a:r>
              <a:rPr lang="lt-LT" sz="3200" b="1" i="1" dirty="0" err="1" smtClean="0">
                <a:latin typeface="Monotype Corsiva" panose="03010101010201010101" pitchFamily="66" charset="0"/>
                <a:cs typeface="Times New Roman" pitchFamily="18" charset="0"/>
              </a:rPr>
              <a:t>Jagminė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39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10209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116632"/>
            <a:ext cx="3637991" cy="2760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MG_30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903819"/>
            <a:ext cx="3575994" cy="2785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IMG_30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06381" y="1556792"/>
            <a:ext cx="3330115" cy="2823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IMG_31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5868" y="3883691"/>
            <a:ext cx="3362516" cy="2906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95536" y="9790"/>
            <a:ext cx="4181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3B  klasė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13" name="Content Placeholder 5" descr="apdovanojimai.JPG"/>
          <p:cNvPicPr>
            <a:picLocks noGrp="1" noChangeAspect="1"/>
          </p:cNvPicPr>
          <p:nvPr>
            <p:ph idx="4294967295"/>
          </p:nvPr>
        </p:nvPicPr>
        <p:blipFill>
          <a:blip r:embed="rId6" cstate="print"/>
          <a:stretch>
            <a:fillRect/>
          </a:stretch>
        </p:blipFill>
        <p:spPr>
          <a:xfrm>
            <a:off x="395018" y="1066864"/>
            <a:ext cx="3656744" cy="2908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2396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0209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92345"/>
            <a:ext cx="7848872" cy="5915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451311" y="855149"/>
            <a:ext cx="330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7200" b="1" dirty="0" smtClean="0">
                <a:latin typeface="Monotype Corsiva" panose="03010101010201010101" pitchFamily="66" charset="0"/>
                <a:cs typeface="Times New Roman" pitchFamily="18" charset="0"/>
              </a:rPr>
              <a:t>3B  klasė</a:t>
            </a:r>
            <a:endParaRPr lang="en-US" sz="7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456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80728"/>
            <a:ext cx="8283447" cy="5688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116632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3 C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  Lina  Šarkienė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469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o vietos rezervavimo ženklas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4067944" y="2924944"/>
            <a:ext cx="4832632" cy="2899796"/>
          </a:xfrm>
        </p:spPr>
      </p:pic>
      <p:pic>
        <p:nvPicPr>
          <p:cNvPr id="4" name="Paveikslėlio vietos rezervavimo ženklas 3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530863" y="4044536"/>
            <a:ext cx="4254375" cy="2552816"/>
          </a:xfrm>
        </p:spPr>
      </p:pic>
      <p:pic>
        <p:nvPicPr>
          <p:cNvPr id="6" name="Paveikslėlio vietos rezervavimo ženklas 5"/>
          <p:cNvPicPr>
            <a:picLocks noGrp="1" noChangeAspect="1"/>
          </p:cNvPicPr>
          <p:nvPr>
            <p:ph type="pic" idx="4294967295"/>
          </p:nvPr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107504" y="342131"/>
            <a:ext cx="5750766" cy="3450718"/>
          </a:xfrm>
        </p:spPr>
      </p:pic>
      <p:sp>
        <p:nvSpPr>
          <p:cNvPr id="7" name="TextBox 6"/>
          <p:cNvSpPr txBox="1"/>
          <p:nvPr/>
        </p:nvSpPr>
        <p:spPr>
          <a:xfrm>
            <a:off x="5813942" y="837437"/>
            <a:ext cx="330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7200" b="1" dirty="0" smtClean="0">
                <a:latin typeface="Monotype Corsiva" panose="03010101010201010101" pitchFamily="66" charset="0"/>
                <a:cs typeface="Times New Roman" pitchFamily="18" charset="0"/>
              </a:rPr>
              <a:t>3C klasė</a:t>
            </a:r>
            <a:endParaRPr lang="en-US" sz="7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01052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4"/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323528" y="1233740"/>
            <a:ext cx="8698674" cy="5219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3808" y="260648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7200" b="1" dirty="0" smtClean="0">
                <a:latin typeface="Monotype Corsiva" panose="03010101010201010101" pitchFamily="66" charset="0"/>
                <a:cs typeface="Times New Roman" pitchFamily="18" charset="0"/>
              </a:rPr>
              <a:t>3C  klasė</a:t>
            </a:r>
            <a:endParaRPr lang="en-US" sz="7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213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836712"/>
            <a:ext cx="8352928" cy="5779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4867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3M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  Jolita  Šimkienė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715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antraštė 2"/>
          <p:cNvSpPr>
            <a:spLocks noGrp="1"/>
          </p:cNvSpPr>
          <p:nvPr>
            <p:ph type="subTitle" idx="1"/>
          </p:nvPr>
        </p:nvSpPr>
        <p:spPr>
          <a:xfrm>
            <a:off x="-828599" y="2244890"/>
            <a:ext cx="4202754" cy="776552"/>
          </a:xfrm>
        </p:spPr>
        <p:txBody>
          <a:bodyPr>
            <a:normAutofit/>
          </a:bodyPr>
          <a:lstStyle/>
          <a:p>
            <a:r>
              <a:rPr lang="lt-LT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Tarpmokyklinis projektas</a:t>
            </a:r>
          </a:p>
          <a:p>
            <a:r>
              <a:rPr lang="lt-LT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„Atkelkim vėlių vartelius“ </a:t>
            </a:r>
          </a:p>
        </p:txBody>
      </p:sp>
      <p:pic>
        <p:nvPicPr>
          <p:cNvPr id="5" name="Picture 2" descr="C:\Users\Alvydas\Desktop\IMAG22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029" y="252028"/>
            <a:ext cx="3053659" cy="1966894"/>
          </a:xfrm>
          <a:prstGeom prst="rect">
            <a:avLst/>
          </a:prstGeom>
          <a:noFill/>
        </p:spPr>
      </p:pic>
      <p:pic>
        <p:nvPicPr>
          <p:cNvPr id="1027" name="Picture 3" descr="C:\Users\Alvydas\Desktop\SAM_0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2028" y="1006373"/>
            <a:ext cx="2339752" cy="2724717"/>
          </a:xfrm>
          <a:prstGeom prst="rect">
            <a:avLst/>
          </a:prstGeom>
          <a:noFill/>
        </p:spPr>
      </p:pic>
      <p:sp>
        <p:nvSpPr>
          <p:cNvPr id="8" name="Paantraštė 2"/>
          <p:cNvSpPr txBox="1">
            <a:spLocks/>
          </p:cNvSpPr>
          <p:nvPr/>
        </p:nvSpPr>
        <p:spPr>
          <a:xfrm>
            <a:off x="2047688" y="3371438"/>
            <a:ext cx="3888431" cy="32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lt-LT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Ekskursija </a:t>
            </a:r>
            <a:r>
              <a:rPr lang="lt-LT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,,Panemunės pilys”</a:t>
            </a:r>
            <a:endParaRPr kumimoji="0" lang="lt-LT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Alvydas\Desktop\SAM_0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3349" y="3685161"/>
            <a:ext cx="3964893" cy="2820652"/>
          </a:xfrm>
          <a:prstGeom prst="rect">
            <a:avLst/>
          </a:prstGeom>
          <a:noFill/>
        </p:spPr>
      </p:pic>
      <p:sp>
        <p:nvSpPr>
          <p:cNvPr id="11" name="Paantraštė 2"/>
          <p:cNvSpPr txBox="1">
            <a:spLocks/>
          </p:cNvSpPr>
          <p:nvPr/>
        </p:nvSpPr>
        <p:spPr>
          <a:xfrm>
            <a:off x="4519040" y="6505812"/>
            <a:ext cx="4896544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lt-L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Viktorina ,,Keliaukime po Europą</a:t>
            </a:r>
            <a:r>
              <a:rPr kumimoji="0" lang="lt-LT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lt-LT" sz="1600" dirty="0" smtClean="0">
                <a:latin typeface="Times New Roman" pitchFamily="18" charset="0"/>
                <a:cs typeface="Times New Roman" pitchFamily="18" charset="0"/>
              </a:rPr>
              <a:t>saugiai”</a:t>
            </a:r>
            <a:endParaRPr kumimoji="0" lang="lt-LT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35" name="Picture 11" descr="Vaizdo rezultatas pagal u&amp;zcaron;klaus&amp;aogon; „transparent flags“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8616" y="1879662"/>
            <a:ext cx="2520280" cy="1733980"/>
          </a:xfrm>
          <a:prstGeom prst="rect">
            <a:avLst/>
          </a:prstGeom>
          <a:noFill/>
        </p:spPr>
      </p:pic>
      <p:pic>
        <p:nvPicPr>
          <p:cNvPr id="1039" name="Picture 15" descr="C:\Users\Alvydas\Desktop\SAM_26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489" y="3947011"/>
            <a:ext cx="3658184" cy="2408349"/>
          </a:xfrm>
          <a:prstGeom prst="rect">
            <a:avLst/>
          </a:prstGeom>
          <a:noFill/>
        </p:spPr>
      </p:pic>
      <p:sp>
        <p:nvSpPr>
          <p:cNvPr id="22" name="Paantraštė 2"/>
          <p:cNvSpPr txBox="1">
            <a:spLocks/>
          </p:cNvSpPr>
          <p:nvPr/>
        </p:nvSpPr>
        <p:spPr>
          <a:xfrm>
            <a:off x="191322" y="6381328"/>
            <a:ext cx="3888431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lt-L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,,</a:t>
            </a:r>
            <a:r>
              <a:rPr kumimoji="0" lang="lt-L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Upytėlė</a:t>
            </a:r>
            <a:r>
              <a:rPr kumimoji="0" lang="lt-LT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teka, žuvytėle plaukia”</a:t>
            </a:r>
            <a:endParaRPr kumimoji="0" lang="lt-LT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41" name="Picture 17" descr="Vaizdo rezultatas pagal u&amp;zcaron;klaus&amp;aogon; „lithuanian traditional clothes transparent“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024" y="3435546"/>
            <a:ext cx="792088" cy="112347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364088" y="-66555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7200" b="1" dirty="0" smtClean="0">
                <a:latin typeface="Monotype Corsiva" panose="03010101010201010101" pitchFamily="66" charset="0"/>
                <a:cs typeface="Times New Roman" pitchFamily="18" charset="0"/>
              </a:rPr>
              <a:t>3M  klasė</a:t>
            </a:r>
            <a:endParaRPr lang="en-US" sz="7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20" name="Picture 4" descr="C:\Users\Alvydas\Desktop\mhdixyagenhtrvxwknzx.jp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39036" y="-19930"/>
            <a:ext cx="3711892" cy="1899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5301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7235" y="-99392"/>
            <a:ext cx="3856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7200" b="1" dirty="0" smtClean="0">
                <a:latin typeface="Monotype Corsiva" panose="03010101010201010101" pitchFamily="66" charset="0"/>
                <a:cs typeface="Times New Roman" pitchFamily="18" charset="0"/>
              </a:rPr>
              <a:t>3M  klasė</a:t>
            </a:r>
            <a:endParaRPr lang="en-US" sz="7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5" name="Picture 12" descr="C:\Users\Alvydas\Desktop\DSC_33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8532440" cy="56567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4582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976" y="912796"/>
            <a:ext cx="8770512" cy="58285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0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1B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 Rita  </a:t>
            </a:r>
            <a:r>
              <a:rPr lang="lt-LT" sz="3200" b="1" i="1" dirty="0" err="1" smtClean="0">
                <a:latin typeface="Monotype Corsiva" panose="03010101010201010101" pitchFamily="66" charset="0"/>
                <a:cs typeface="Times New Roman" pitchFamily="18" charset="0"/>
              </a:rPr>
              <a:t>Duogytė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685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836712"/>
            <a:ext cx="8352928" cy="5847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056" y="-99392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>
                <a:latin typeface="Monotype Corsiva" panose="03010101010201010101" pitchFamily="66" charset="0"/>
                <a:cs typeface="Times New Roman" pitchFamily="18" charset="0"/>
              </a:rPr>
              <a:t>4</a:t>
            </a:r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A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  Gitana  Ulevičiūtė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378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gitana\Desktop\DSC07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661846"/>
            <a:ext cx="4176464" cy="2866202"/>
          </a:xfrm>
          <a:prstGeom prst="rect">
            <a:avLst/>
          </a:prstGeom>
          <a:noFill/>
        </p:spPr>
      </p:pic>
      <p:pic>
        <p:nvPicPr>
          <p:cNvPr id="4" name="Picture 3" descr="C:\Users\gitana\Desktop\DSC069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60649"/>
            <a:ext cx="3331331" cy="309634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547664" y="-171400"/>
            <a:ext cx="3856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7200" b="1" dirty="0" smtClean="0">
                <a:latin typeface="Monotype Corsiva" panose="03010101010201010101" pitchFamily="66" charset="0"/>
                <a:cs typeface="Times New Roman" pitchFamily="18" charset="0"/>
              </a:rPr>
              <a:t>4A  klasė</a:t>
            </a:r>
            <a:endParaRPr lang="en-US" sz="7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12" name="Picture 3" descr="C:\Users\gitana\Desktop\DSC068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908720"/>
            <a:ext cx="4536504" cy="41103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2840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itana\Desktop\DSC068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20522" y="1424777"/>
            <a:ext cx="5256586" cy="3504391"/>
          </a:xfrm>
          <a:prstGeom prst="rect">
            <a:avLst/>
          </a:prstGeom>
          <a:noFill/>
        </p:spPr>
      </p:pic>
      <p:pic>
        <p:nvPicPr>
          <p:cNvPr id="5" name="Picture 2" descr="C:\Users\gitana\Desktop\DSC07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892723" y="2092053"/>
            <a:ext cx="5174977" cy="35283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90666" y="68431"/>
            <a:ext cx="3856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7200" b="1" dirty="0" smtClean="0">
                <a:latin typeface="Monotype Corsiva" panose="03010101010201010101" pitchFamily="66" charset="0"/>
                <a:cs typeface="Times New Roman" pitchFamily="18" charset="0"/>
              </a:rPr>
              <a:t>4A  klasė</a:t>
            </a:r>
            <a:endParaRPr lang="en-US" sz="7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267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836711"/>
            <a:ext cx="8496944" cy="59209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-34935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4B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  </a:t>
            </a:r>
            <a:r>
              <a:rPr lang="lt-LT" sz="3200" b="1" i="1" dirty="0" err="1" smtClean="0">
                <a:latin typeface="Monotype Corsiva" panose="03010101010201010101" pitchFamily="66" charset="0"/>
                <a:cs typeface="Times New Roman" pitchFamily="18" charset="0"/>
              </a:rPr>
              <a:t>Vidmanta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  </a:t>
            </a:r>
            <a:r>
              <a:rPr lang="lt-LT" sz="3200" b="1" i="1" dirty="0" err="1" smtClean="0">
                <a:latin typeface="Monotype Corsiva" panose="03010101010201010101" pitchFamily="66" charset="0"/>
                <a:cs typeface="Times New Roman" pitchFamily="18" charset="0"/>
              </a:rPr>
              <a:t>Rušėnienė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480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9" name="Picture 23" descr="P51007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423" y="1135910"/>
            <a:ext cx="2667102" cy="19991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PA1306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670" y="2204864"/>
            <a:ext cx="3312484" cy="24828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PA2106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676" y="4846878"/>
            <a:ext cx="2589645" cy="18566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PC02068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648"/>
            <a:ext cx="3456062" cy="259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PC2207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50" y="4393443"/>
            <a:ext cx="3211438" cy="22809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90666" y="68431"/>
            <a:ext cx="3856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7200" b="1" dirty="0" smtClean="0">
                <a:latin typeface="Monotype Corsiva" panose="03010101010201010101" pitchFamily="66" charset="0"/>
                <a:cs typeface="Times New Roman" pitchFamily="18" charset="0"/>
              </a:rPr>
              <a:t>4B  klasė</a:t>
            </a:r>
            <a:endParaRPr lang="en-US" sz="7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13" name="Picture 22" descr="P21507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423" y="3294177"/>
            <a:ext cx="2667102" cy="18166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6653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PA28068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5184576" cy="38861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0717507">
            <a:off x="265781" y="1090661"/>
            <a:ext cx="3856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7200" b="1" dirty="0" smtClean="0">
                <a:latin typeface="Monotype Corsiva" panose="03010101010201010101" pitchFamily="66" charset="0"/>
                <a:cs typeface="Times New Roman" pitchFamily="18" charset="0"/>
              </a:rPr>
              <a:t>4B  klasė</a:t>
            </a:r>
            <a:endParaRPr lang="en-US" sz="7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7" name="Picture 29" descr="PC1606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2656"/>
            <a:ext cx="4752528" cy="35622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6910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836712"/>
            <a:ext cx="8496944" cy="5886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056" y="-27384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4M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  Nijolė  Kisielienė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821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76" r="7516"/>
          <a:stretch>
            <a:fillRect/>
          </a:stretch>
        </p:blipFill>
        <p:spPr bwMode="auto">
          <a:xfrm>
            <a:off x="2123728" y="4208471"/>
            <a:ext cx="3691264" cy="238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itle 1"/>
          <p:cNvSpPr txBox="1">
            <a:spLocks/>
          </p:cNvSpPr>
          <p:nvPr/>
        </p:nvSpPr>
        <p:spPr bwMode="auto">
          <a:xfrm>
            <a:off x="7199313" y="6572250"/>
            <a:ext cx="19446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</a:pPr>
            <a:r>
              <a:rPr lang="lt-LT" altLang="lt-LT" sz="1200" b="1">
                <a:solidFill>
                  <a:schemeClr val="bg2"/>
                </a:solidFill>
                <a:latin typeface="Calibri" panose="020F0502020204030204" pitchFamily="34" charset="0"/>
              </a:rPr>
              <a:t>MOKYTOJA </a:t>
            </a:r>
            <a:r>
              <a:rPr lang="lt-LT" altLang="lt-LT" sz="2000" b="1">
                <a:solidFill>
                  <a:schemeClr val="bg2"/>
                </a:solidFill>
                <a:latin typeface="Calibri" panose="020F0502020204030204" pitchFamily="34" charset="0"/>
              </a:rPr>
              <a:t>N.KISIELIENĖ</a:t>
            </a:r>
            <a:endParaRPr lang="en-US" altLang="lt-LT" sz="2000" b="1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pic>
        <p:nvPicPr>
          <p:cNvPr id="2053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178" y="2779220"/>
            <a:ext cx="3579310" cy="201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609" y="4986671"/>
            <a:ext cx="2681594" cy="161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94218"/>
            <a:ext cx="1522940" cy="240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4037"/>
          <a:stretch>
            <a:fillRect/>
          </a:stretch>
        </p:blipFill>
        <p:spPr bwMode="auto">
          <a:xfrm>
            <a:off x="393274" y="317203"/>
            <a:ext cx="2450534" cy="368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152"/>
          <a:stretch>
            <a:fillRect/>
          </a:stretch>
        </p:blipFill>
        <p:spPr bwMode="auto">
          <a:xfrm>
            <a:off x="3252850" y="1676526"/>
            <a:ext cx="1613001" cy="225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8" descr="https://lh3.googleusercontent.com/fp2Tpp9G7DogOeyh_jc8IPKeY_bH_jO-MNfUrrImcHG2C--IrsqyHmaUE33Lwz6rCIk71BmopX3fLXzKmZKBbEcnT2xEsDuUbx6RcYZpOBc9IvJxPjty10rh6Nq8npbXidt40w=w1195-h672-n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577" b="12544"/>
          <a:stretch>
            <a:fillRect/>
          </a:stretch>
        </p:blipFill>
        <p:spPr bwMode="auto">
          <a:xfrm>
            <a:off x="4606801" y="317204"/>
            <a:ext cx="4357687" cy="231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89424" y="37073"/>
            <a:ext cx="3856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4M klasė</a:t>
            </a:r>
            <a:endParaRPr lang="en-US" sz="60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659279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 descr="https://lh3.googleusercontent.com/Cvt6RQY7KPXV5p4F79uh3PNvNhYdyWPDwEhvpEdIs3deVOIE3eGujOOp4nveTdpKQCmDPOKNjDJ4lBWt3Ff5yM2U4SyEy_v0ms3xOfm05hqFB1BRJnZ95AUrgqKF05UMsHVvlA=w1195-h672-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496944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7692" y="357468"/>
            <a:ext cx="3856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7200" b="1" dirty="0" smtClean="0">
                <a:latin typeface="Monotype Corsiva" panose="03010101010201010101" pitchFamily="66" charset="0"/>
                <a:cs typeface="Times New Roman" pitchFamily="18" charset="0"/>
              </a:rPr>
              <a:t>4M  klasė</a:t>
            </a:r>
            <a:endParaRPr lang="en-US" sz="7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885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764704"/>
            <a:ext cx="8640960" cy="59935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056" y="-99392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5A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  Henrika  Sinkevičienė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658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itana\Desktop\DSC071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425" y="3933056"/>
            <a:ext cx="2667000" cy="2667000"/>
          </a:xfrm>
          <a:prstGeom prst="rect">
            <a:avLst/>
          </a:prstGeom>
          <a:noFill/>
        </p:spPr>
      </p:pic>
      <p:pic>
        <p:nvPicPr>
          <p:cNvPr id="1029" name="Picture 5" descr="C:\Users\gitana\Desktop\DSC069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61859" y="259035"/>
            <a:ext cx="2996952" cy="3000181"/>
          </a:xfrm>
          <a:prstGeom prst="rect">
            <a:avLst/>
          </a:prstGeom>
          <a:noFill/>
        </p:spPr>
      </p:pic>
      <p:pic>
        <p:nvPicPr>
          <p:cNvPr id="1032" name="Picture 8" descr="C:\Users\gitana\Desktop\DSC070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841590"/>
            <a:ext cx="2454343" cy="1891666"/>
          </a:xfrm>
          <a:prstGeom prst="rect">
            <a:avLst/>
          </a:prstGeom>
          <a:noFill/>
        </p:spPr>
      </p:pic>
      <p:pic>
        <p:nvPicPr>
          <p:cNvPr id="1033" name="Picture 9" descr="C:\Users\gitana\Desktop\DSC069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73912" y="1124744"/>
            <a:ext cx="3746392" cy="3124200"/>
          </a:xfrm>
          <a:prstGeom prst="rect">
            <a:avLst/>
          </a:prstGeom>
          <a:noFill/>
        </p:spPr>
      </p:pic>
      <p:pic>
        <p:nvPicPr>
          <p:cNvPr id="1034" name="Picture 10" descr="C:\Users\gitana\Desktop\DSC_01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09348" y="314758"/>
            <a:ext cx="2698885" cy="225014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318872" y="0"/>
            <a:ext cx="2700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1B  klasė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15" name="Picture 4" descr="C:\Users\gitana\Desktop\DSC068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80539" y="4401018"/>
            <a:ext cx="2828809" cy="22001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0909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mage-0-02-05-557e23c51fada9b19909da75d0ce8ff487f7b221a68dd770502eb983c0dd566a-V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32856" y="476082"/>
            <a:ext cx="2798984" cy="3744416"/>
          </a:xfrm>
          <a:prstGeom prst="rect">
            <a:avLst/>
          </a:prstGeom>
        </p:spPr>
      </p:pic>
      <p:pic>
        <p:nvPicPr>
          <p:cNvPr id="7" name="Picture 6" descr="image-0-02-05-76a242e2ab7d033d0a72ee6a38a1d2952a43e4674c2acaade2f7a59d5312be97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465525"/>
            <a:ext cx="2736304" cy="3744416"/>
          </a:xfrm>
          <a:prstGeom prst="rect">
            <a:avLst/>
          </a:prstGeom>
        </p:spPr>
      </p:pic>
      <p:pic>
        <p:nvPicPr>
          <p:cNvPr id="8" name="Picture 7" descr="image-0-02-05-a6fc38fd5f1d47052064933884b854447445efee2af773a0fe75831b293f0039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9852" y="2564904"/>
            <a:ext cx="2664296" cy="38164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31840" y="1124744"/>
            <a:ext cx="3856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5A  klasė</a:t>
            </a:r>
            <a:endParaRPr lang="en-US" sz="60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642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08720"/>
            <a:ext cx="8352928" cy="57827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-3858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5B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  Asta  Ruzgienė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269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mage-0-02-04-90c80fd78a64b06dbffbce5607d591d4d297986124652f43f958773fb8fcb8d5-V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7118451" y="3866547"/>
            <a:ext cx="1817114" cy="2882318"/>
          </a:xfrm>
          <a:prstGeom prst="rect">
            <a:avLst/>
          </a:prstGeom>
        </p:spPr>
      </p:pic>
      <p:pic>
        <p:nvPicPr>
          <p:cNvPr id="8" name="Picture 7" descr="image-0-02-04-a1ecdcc0eb7d4545b21996f0e0caa5d458255e377d4fac7df4c3aceb01a1d37f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0984" y="251386"/>
            <a:ext cx="4696024" cy="2980132"/>
          </a:xfrm>
          <a:prstGeom prst="rect">
            <a:avLst/>
          </a:prstGeom>
        </p:spPr>
      </p:pic>
      <p:pic>
        <p:nvPicPr>
          <p:cNvPr id="9" name="Picture 8" descr="image-0-02-05-0cde0b35300bb120d9f820176d1af6ab94606db36654229e033067cdd804afd3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4071" y="3886207"/>
            <a:ext cx="3993982" cy="2783153"/>
          </a:xfrm>
          <a:prstGeom prst="rect">
            <a:avLst/>
          </a:prstGeom>
        </p:spPr>
      </p:pic>
      <p:pic>
        <p:nvPicPr>
          <p:cNvPr id="10" name="Picture 9" descr="image-0-02-05-3bff78a1ed019d48547069cafb136c890e28564c9d00d721b3d3379ba1e585c7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3482904"/>
            <a:ext cx="3194523" cy="2232248"/>
          </a:xfrm>
          <a:prstGeom prst="rect">
            <a:avLst/>
          </a:prstGeom>
        </p:spPr>
      </p:pic>
      <p:pic>
        <p:nvPicPr>
          <p:cNvPr id="12" name="Picture 11" descr="image-0-02-04-1137f3faddb3d3ebb0cb5e1a1d1a3670009907a8b22ed8b0eeaca66ef6df97bd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5890" y="207561"/>
            <a:ext cx="2719424" cy="43650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4071" y="0"/>
            <a:ext cx="3856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5B  klasė</a:t>
            </a:r>
            <a:endParaRPr lang="en-US" sz="60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009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012448"/>
            <a:ext cx="8280920" cy="57746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0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5M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  Gitana  Karsokienė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736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5392"/>
            <a:ext cx="4499991" cy="2939143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429000"/>
            <a:ext cx="3593955" cy="26954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11960" y="960145"/>
            <a:ext cx="3856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5M  klasė</a:t>
            </a:r>
            <a:endParaRPr lang="en-US" sz="60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634546"/>
            <a:ext cx="3042463" cy="2106821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894598"/>
            <a:ext cx="3441957" cy="25798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7942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015663"/>
            <a:ext cx="8424936" cy="57388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127" y="0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5M</a:t>
            </a:r>
            <a:r>
              <a:rPr lang="lt-LT" sz="4000" b="1" dirty="0" smtClean="0">
                <a:latin typeface="Monotype Corsiva" panose="03010101010201010101" pitchFamily="66" charset="0"/>
                <a:cs typeface="Times New Roman" pitchFamily="18" charset="0"/>
              </a:rPr>
              <a:t>1</a:t>
            </a:r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  Renata  </a:t>
            </a:r>
            <a:r>
              <a:rPr lang="lt-LT" sz="3200" b="1" i="1" dirty="0" err="1" smtClean="0">
                <a:latin typeface="Monotype Corsiva" panose="03010101010201010101" pitchFamily="66" charset="0"/>
                <a:cs typeface="Times New Roman" pitchFamily="18" charset="0"/>
              </a:rPr>
              <a:t>Marcinkevič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395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70324-121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6714" y="1052736"/>
            <a:ext cx="2715766" cy="2904674"/>
          </a:xfrm>
          <a:prstGeom prst="rect">
            <a:avLst/>
          </a:prstGeom>
        </p:spPr>
      </p:pic>
      <p:pic>
        <p:nvPicPr>
          <p:cNvPr id="9" name="Picture 8" descr="P70303-1258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0840" y="4149080"/>
            <a:ext cx="2528128" cy="2521755"/>
          </a:xfrm>
          <a:prstGeom prst="rect">
            <a:avLst/>
          </a:prstGeom>
        </p:spPr>
      </p:pic>
      <p:pic>
        <p:nvPicPr>
          <p:cNvPr id="10" name="Picture 9" descr="P70526-1211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205" y="737557"/>
            <a:ext cx="2591377" cy="2591377"/>
          </a:xfrm>
          <a:prstGeom prst="rect">
            <a:avLst/>
          </a:prstGeom>
        </p:spPr>
      </p:pic>
      <p:pic>
        <p:nvPicPr>
          <p:cNvPr id="11" name="Picture 10" descr="P70526-1432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2521" y="3645024"/>
            <a:ext cx="2592288" cy="29665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3038" y="421467"/>
            <a:ext cx="2969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5M</a:t>
            </a:r>
            <a:r>
              <a:rPr lang="lt-LT" sz="4000" b="1" dirty="0" smtClean="0">
                <a:latin typeface="Monotype Corsiva" panose="03010101010201010101" pitchFamily="66" charset="0"/>
                <a:cs typeface="Times New Roman" pitchFamily="18" charset="0"/>
              </a:rPr>
              <a:t>1</a:t>
            </a:r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 klasė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13" name="Picture 12" descr="IMG_00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48078" y="226686"/>
            <a:ext cx="2880320" cy="2420888"/>
          </a:xfrm>
          <a:prstGeom prst="rect">
            <a:avLst/>
          </a:prstGeom>
        </p:spPr>
      </p:pic>
      <p:pic>
        <p:nvPicPr>
          <p:cNvPr id="14" name="Content Placeholder 5" descr="IMG_0033.JPG"/>
          <p:cNvPicPr>
            <a:picLocks noGrp="1" noChangeAspect="1"/>
          </p:cNvPicPr>
          <p:nvPr>
            <p:ph idx="4294967295"/>
          </p:nvPr>
        </p:nvPicPr>
        <p:blipFill>
          <a:blip r:embed="rId7" cstate="print"/>
          <a:stretch>
            <a:fillRect/>
          </a:stretch>
        </p:blipFill>
        <p:spPr>
          <a:xfrm>
            <a:off x="3199948" y="2805282"/>
            <a:ext cx="2740204" cy="25288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7929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071" y="1015663"/>
            <a:ext cx="8306393" cy="57332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0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6A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  Alė  </a:t>
            </a:r>
            <a:r>
              <a:rPr lang="lt-LT" sz="3200" b="1" i="1" dirty="0" err="1" smtClean="0">
                <a:latin typeface="Monotype Corsiva" panose="03010101010201010101" pitchFamily="66" charset="0"/>
                <a:cs typeface="Times New Roman" pitchFamily="18" charset="0"/>
              </a:rPr>
              <a:t>Galatiltienė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33560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836712"/>
            <a:ext cx="8496944" cy="5901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201" y="0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6B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  </a:t>
            </a:r>
            <a:r>
              <a:rPr lang="lt-LT" sz="3200" b="1" i="1" dirty="0" err="1" smtClean="0">
                <a:latin typeface="Monotype Corsiva" panose="03010101010201010101" pitchFamily="66" charset="0"/>
                <a:cs typeface="Times New Roman" pitchFamily="18" charset="0"/>
              </a:rPr>
              <a:t>Rimanta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  </a:t>
            </a:r>
            <a:r>
              <a:rPr lang="lt-LT" sz="3200" b="1" i="1" dirty="0" err="1" smtClean="0">
                <a:latin typeface="Monotype Corsiva" panose="03010101010201010101" pitchFamily="66" charset="0"/>
                <a:cs typeface="Times New Roman" pitchFamily="18" charset="0"/>
              </a:rPr>
              <a:t>Jokimaitienė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739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7DB5DE4-F7A8-4967-8766-A70F1B7722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996" y="4114564"/>
            <a:ext cx="3816424" cy="2554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C72C1C2-2B4C-49F0-8C60-4A97DA7B75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62250"/>
            <a:ext cx="3577698" cy="2394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F855D30-4C67-4D97-881A-F15C9DBE3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6137" y="1761061"/>
            <a:ext cx="5112570" cy="37319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5B2273D-7EEA-4D88-878F-8FD50D8863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996" y="207211"/>
            <a:ext cx="3508355" cy="24297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5913" y="207211"/>
            <a:ext cx="3360223" cy="1047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6B  klasė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246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itana\Desktop\DSC07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2730" y="2135623"/>
            <a:ext cx="4464496" cy="402691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20437947">
            <a:off x="1017136" y="480141"/>
            <a:ext cx="330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7200" b="1" dirty="0" smtClean="0">
                <a:latin typeface="Monotype Corsiva" panose="03010101010201010101" pitchFamily="66" charset="0"/>
                <a:cs typeface="Times New Roman" pitchFamily="18" charset="0"/>
              </a:rPr>
              <a:t>1B  klasė</a:t>
            </a:r>
            <a:endParaRPr lang="en-US" sz="7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6" name="Picture 7" descr="C:\Users\gitana\Desktop\DSC069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33528" y="1243136"/>
            <a:ext cx="5709392" cy="4032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2731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08375"/>
            <a:ext cx="8280920" cy="57492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056" y="-34935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6M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  Eglė  </a:t>
            </a:r>
            <a:r>
              <a:rPr lang="lt-LT" sz="3200" b="1" i="1" dirty="0" err="1" smtClean="0">
                <a:latin typeface="Monotype Corsiva" panose="03010101010201010101" pitchFamily="66" charset="0"/>
                <a:cs typeface="Times New Roman" pitchFamily="18" charset="0"/>
              </a:rPr>
              <a:t>Valavičienė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104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90449" y="5323625"/>
            <a:ext cx="3344416" cy="298775"/>
          </a:xfrm>
        </p:spPr>
        <p:txBody>
          <a:bodyPr>
            <a:normAutofit lnSpcReduction="10000"/>
          </a:bodyPr>
          <a:lstStyle/>
          <a:p>
            <a:r>
              <a:rPr lang="lt-L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Viešnia  iš  Didžiosios  Britanijos</a:t>
            </a:r>
            <a:endParaRPr lang="lt-LT" sz="1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E:\DCIM\101MSDCF\DSC035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903500"/>
            <a:ext cx="2808312" cy="18769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38182" y="6488013"/>
            <a:ext cx="344453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Puikus  </a:t>
            </a:r>
            <a:r>
              <a:rPr lang="lt-LT" sz="12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pasirodymas</a:t>
            </a:r>
            <a:r>
              <a:rPr lang="lt-LT" sz="1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Talentų  konkurse</a:t>
            </a:r>
            <a:endParaRPr lang="lt-LT" sz="1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E:\DCIM\101MSDCF\DSC035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55926"/>
            <a:ext cx="3491880" cy="232792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23528" y="5303735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Smagi diena Birštone</a:t>
            </a:r>
            <a:endParaRPr lang="lt-L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1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9151" y="112088"/>
            <a:ext cx="4865000" cy="27363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99592" y="21072"/>
            <a:ext cx="3360223" cy="1047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6M  klasė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14" name="Picture 2" descr="E:\DCIM\101MSDCF\DSC035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7780" y="2955926"/>
            <a:ext cx="3491880" cy="2327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5586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80728"/>
            <a:ext cx="8280920" cy="5722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68239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7A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  Danutė  </a:t>
            </a:r>
            <a:r>
              <a:rPr lang="lt-LT" sz="3200" b="1" i="1" dirty="0" err="1" smtClean="0">
                <a:latin typeface="Monotype Corsiva" panose="03010101010201010101" pitchFamily="66" charset="0"/>
                <a:cs typeface="Times New Roman" pitchFamily="18" charset="0"/>
              </a:rPr>
              <a:t>Berelašvili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616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Vartotojas\Desktop\foto\viber imag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5800" y="1878761"/>
            <a:ext cx="2451217" cy="4357718"/>
          </a:xfrm>
          <a:prstGeom prst="rect">
            <a:avLst/>
          </a:prstGeom>
          <a:noFill/>
        </p:spPr>
      </p:pic>
      <p:pic>
        <p:nvPicPr>
          <p:cNvPr id="1027" name="Picture 3" descr="C:\Documents and Settings\Vartotojas\Desktop\foto\viber image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1136" y="4418505"/>
            <a:ext cx="2202864" cy="3763023"/>
          </a:xfrm>
          <a:prstGeom prst="rect">
            <a:avLst/>
          </a:prstGeom>
          <a:noFill/>
        </p:spPr>
      </p:pic>
      <p:pic>
        <p:nvPicPr>
          <p:cNvPr id="1028" name="Picture 4" descr="C:\Documents and Settings\Vartotojas\Desktop\foto\viber image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80569"/>
            <a:ext cx="4424764" cy="2488930"/>
          </a:xfrm>
          <a:prstGeom prst="rect">
            <a:avLst/>
          </a:prstGeom>
          <a:noFill/>
        </p:spPr>
      </p:pic>
      <p:pic>
        <p:nvPicPr>
          <p:cNvPr id="1029" name="Picture 5" descr="C:\Documents and Settings\Vartotojas\Desktop\foto\viber image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876" y="1903358"/>
            <a:ext cx="2472940" cy="4117930"/>
          </a:xfrm>
          <a:prstGeom prst="rect">
            <a:avLst/>
          </a:prstGeom>
          <a:noFill/>
        </p:spPr>
      </p:pic>
      <p:pic>
        <p:nvPicPr>
          <p:cNvPr id="1030" name="Picture 6" descr="C:\Documents and Settings\Vartotojas\Desktop\foto\viber image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2852936"/>
            <a:ext cx="2370849" cy="374441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34747" y="831559"/>
            <a:ext cx="3360223" cy="1047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7A  klasė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78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664" y="1052736"/>
            <a:ext cx="8290799" cy="57239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116632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7B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  Eglė  </a:t>
            </a:r>
            <a:r>
              <a:rPr lang="lt-LT" sz="3200" b="1" i="1" dirty="0" err="1" smtClean="0">
                <a:latin typeface="Monotype Corsiva" panose="03010101010201010101" pitchFamily="66" charset="0"/>
                <a:cs typeface="Times New Roman" pitchFamily="18" charset="0"/>
              </a:rPr>
              <a:t>Ačienė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235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!\Desktop\PICT03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906" y="634549"/>
            <a:ext cx="3000396" cy="2250297"/>
          </a:xfrm>
          <a:prstGeom prst="rect">
            <a:avLst/>
          </a:prstGeom>
          <a:noFill/>
        </p:spPr>
      </p:pic>
      <p:pic>
        <p:nvPicPr>
          <p:cNvPr id="1030" name="Picture 6" descr="C:\Documents and Settings\!\Desktop\PICT03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4692" y="235688"/>
            <a:ext cx="2286016" cy="3048020"/>
          </a:xfrm>
          <a:prstGeom prst="rect">
            <a:avLst/>
          </a:prstGeom>
          <a:noFill/>
        </p:spPr>
      </p:pic>
      <p:pic>
        <p:nvPicPr>
          <p:cNvPr id="1031" name="Picture 7" descr="C:\Documents and Settings\!\Desktop\PICT03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5484" y="800301"/>
            <a:ext cx="3000396" cy="2250297"/>
          </a:xfrm>
          <a:prstGeom prst="rect">
            <a:avLst/>
          </a:prstGeom>
          <a:noFill/>
        </p:spPr>
      </p:pic>
      <p:pic>
        <p:nvPicPr>
          <p:cNvPr id="4" name="Picture 2" descr="C:\Documents and Settings\!\Desktop\20170525_140128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120678"/>
            <a:ext cx="4053204" cy="2524354"/>
          </a:xfrm>
          <a:prstGeom prst="rect">
            <a:avLst/>
          </a:prstGeom>
          <a:noFill/>
        </p:spPr>
      </p:pic>
      <p:pic>
        <p:nvPicPr>
          <p:cNvPr id="5" name="Picture 4" descr="C:\Documents and Settings\!\Desktop\20170525_131301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4120677"/>
            <a:ext cx="3980322" cy="250385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107912" y="3216351"/>
            <a:ext cx="3360223" cy="1047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7B  klasė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155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8352928" cy="5810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0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7M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  Elena  </a:t>
            </a:r>
            <a:r>
              <a:rPr lang="lt-LT" sz="3200" b="1" i="1" dirty="0" err="1" smtClean="0">
                <a:latin typeface="Monotype Corsiva" panose="03010101010201010101" pitchFamily="66" charset="0"/>
                <a:cs typeface="Times New Roman" pitchFamily="18" charset="0"/>
              </a:rPr>
              <a:t>Nedzveckienė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625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20161125_1338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59974"/>
            <a:ext cx="1781276" cy="33378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20161116_1205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029" y="422613"/>
            <a:ext cx="1422378" cy="2528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scf46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32541"/>
            <a:ext cx="3692760" cy="25566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0170427_1411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863" y="3140968"/>
            <a:ext cx="1627263" cy="33568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sc_197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2296"/>
            <a:ext cx="4859338" cy="32305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76719" y="422613"/>
            <a:ext cx="3360223" cy="1047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7M  klasė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587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19"/>
            <a:ext cx="8352928" cy="5802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9790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8A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  Jūratė  Savickienė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968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ykolas1\Desktop\8 a kl 2016-17m.m\20170606_121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027569">
            <a:off x="395810" y="4131613"/>
            <a:ext cx="2118343" cy="2479620"/>
          </a:xfrm>
          <a:prstGeom prst="rect">
            <a:avLst/>
          </a:prstGeom>
          <a:noFill/>
        </p:spPr>
      </p:pic>
      <p:pic>
        <p:nvPicPr>
          <p:cNvPr id="11" name="Picture 2" descr="C:\Users\Mykolas1\Desktop\8 a kl 2016-17m.m\20170606_1227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768975">
            <a:off x="6290552" y="3945141"/>
            <a:ext cx="2441150" cy="2596652"/>
          </a:xfrm>
          <a:prstGeom prst="rect">
            <a:avLst/>
          </a:prstGeom>
          <a:noFill/>
        </p:spPr>
      </p:pic>
      <p:pic>
        <p:nvPicPr>
          <p:cNvPr id="13" name="Picture 2" descr="C:\Users\Mykolas1\Desktop\8 a kl 2016-17m.m\received_157221455283028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717" y="254553"/>
            <a:ext cx="5085457" cy="286612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003647" y="254553"/>
            <a:ext cx="3360223" cy="1047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>
                <a:latin typeface="Monotype Corsiva" panose="03010101010201010101" pitchFamily="66" charset="0"/>
                <a:cs typeface="Times New Roman" pitchFamily="18" charset="0"/>
              </a:rPr>
              <a:t>8</a:t>
            </a:r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A  klasė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16" name="Picture 2" descr="C:\Users\Mykolas1\Desktop\8 a kl 2016-17m.m\received_1572214559496955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2576" y="3881506"/>
            <a:ext cx="3455857" cy="2499822"/>
          </a:xfrm>
          <a:prstGeom prst="rect">
            <a:avLst/>
          </a:prstGeom>
          <a:noFill/>
        </p:spPr>
      </p:pic>
      <p:pic>
        <p:nvPicPr>
          <p:cNvPr id="17" name="Picture 2" descr="C:\Users\Mykolas1\Desktop\8 a kl 2016-17m.m\received_1572213972830347 (1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55464" y="1419375"/>
            <a:ext cx="3456384" cy="29456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7271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8712968" cy="58687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0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1C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Renata </a:t>
            </a:r>
            <a:r>
              <a:rPr lang="lt-LT" sz="3200" b="1" i="1" dirty="0" err="1" smtClean="0">
                <a:latin typeface="Monotype Corsiva" panose="03010101010201010101" pitchFamily="66" charset="0"/>
                <a:cs typeface="Times New Roman" pitchFamily="18" charset="0"/>
              </a:rPr>
              <a:t>Čičenkienė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679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80728"/>
            <a:ext cx="8352928" cy="57898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6902" y="9790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8B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  Jurgita  </a:t>
            </a:r>
            <a:r>
              <a:rPr lang="lt-LT" sz="3200" b="1" i="1" dirty="0" err="1" smtClean="0">
                <a:latin typeface="Monotype Corsiva" panose="03010101010201010101" pitchFamily="66" charset="0"/>
                <a:cs typeface="Times New Roman" pitchFamily="18" charset="0"/>
              </a:rPr>
              <a:t>Lokutijevskė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46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6448" y="-173278"/>
            <a:ext cx="3176393" cy="4932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84162"/>
            <a:ext cx="2235907" cy="2885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77072"/>
            <a:ext cx="345638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044" y="188640"/>
            <a:ext cx="3402041" cy="3294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940531" y="-106406"/>
            <a:ext cx="3360223" cy="1047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8B  klasė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445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750" y="1039101"/>
            <a:ext cx="8157697" cy="5687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116632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8M klasė  </a:t>
            </a:r>
            <a:r>
              <a:rPr lang="lt-LT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Klasės vadovė   Vitalija  Pilipavičienė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166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2957" y="736875"/>
            <a:ext cx="3257574" cy="2269192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8712" y="679785"/>
            <a:ext cx="3227852" cy="2383372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8" y="3985869"/>
            <a:ext cx="3025591" cy="2269193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6" y="1403517"/>
            <a:ext cx="3409502" cy="2266957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195" y="3981458"/>
            <a:ext cx="3426132" cy="22780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61607" y="356315"/>
            <a:ext cx="3360223" cy="1047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8M  klasė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12" name="Paveikslėlis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4975" y="4048673"/>
            <a:ext cx="3025589" cy="22691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08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1-00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156176" y="507831"/>
            <a:ext cx="2744720" cy="3761283"/>
          </a:xfrm>
          <a:prstGeom prst="rect">
            <a:avLst/>
          </a:prstGeom>
        </p:spPr>
      </p:pic>
      <p:pic>
        <p:nvPicPr>
          <p:cNvPr id="1037" name="Picture 13" descr="C:\Users\User\Desktop\Nuotraukos\9-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8917" y="4509120"/>
            <a:ext cx="3333866" cy="2209101"/>
          </a:xfrm>
          <a:prstGeom prst="rect">
            <a:avLst/>
          </a:prstGeom>
          <a:noFill/>
        </p:spPr>
      </p:pic>
      <p:pic>
        <p:nvPicPr>
          <p:cNvPr id="1029" name="Picture 5" descr="C:\Users\User\Desktop\Nuotraukos\3-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8652" y="865615"/>
            <a:ext cx="2376676" cy="1747556"/>
          </a:xfrm>
          <a:prstGeom prst="rect">
            <a:avLst/>
          </a:prstGeom>
          <a:noFill/>
        </p:spPr>
      </p:pic>
      <p:pic>
        <p:nvPicPr>
          <p:cNvPr id="1031" name="Picture 7" descr="C:\Users\User\Desktop\Nuotraukos\5-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9141" y="2733174"/>
            <a:ext cx="5364487" cy="398504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318872" y="0"/>
            <a:ext cx="2700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1C  klasė</a:t>
            </a:r>
            <a:endParaRPr lang="en-US" sz="32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16" name="Picture 11" descr="C:\Users\User\Desktop\Nuotraukos\7-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248315"/>
            <a:ext cx="3313215" cy="23885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6702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:\Users\User\Desktop\Nuotraukos\IMGP0118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571" y="2328899"/>
            <a:ext cx="7105749" cy="4844517"/>
          </a:xfrm>
          <a:prstGeom prst="rect">
            <a:avLst/>
          </a:prstGeom>
          <a:noFill/>
        </p:spPr>
      </p:pic>
      <p:pic>
        <p:nvPicPr>
          <p:cNvPr id="7" name="Picture 9" descr="C:\Users\User\Desktop\Nuotraukos\6-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88640"/>
            <a:ext cx="5796206" cy="4135811"/>
          </a:xfrm>
          <a:prstGeom prst="rect">
            <a:avLst/>
          </a:prstGeom>
          <a:noFill/>
        </p:spPr>
      </p:pic>
      <p:pic>
        <p:nvPicPr>
          <p:cNvPr id="9" name="Picture 4" descr="C:\Users\User\Desktop\Nuotraukos\2-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571" y="188640"/>
            <a:ext cx="2857277" cy="230425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 rot="20437947">
            <a:off x="542512" y="2435693"/>
            <a:ext cx="3302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6000" b="1" dirty="0" smtClean="0">
                <a:latin typeface="Monotype Corsiva" panose="03010101010201010101" pitchFamily="66" charset="0"/>
                <a:cs typeface="Times New Roman" pitchFamily="18" charset="0"/>
              </a:rPr>
              <a:t>1C  klasė</a:t>
            </a:r>
            <a:endParaRPr lang="en-US" sz="6000" b="1" i="1" dirty="0"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285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461</TotalTime>
  <Words>345</Words>
  <Application>Microsoft Office PowerPoint</Application>
  <PresentationFormat>On-screen Show (4:3)</PresentationFormat>
  <Paragraphs>102</Paragraphs>
  <Slides>73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Droplet</vt:lpstr>
      <vt:lpstr>Slide 1</vt:lpstr>
      <vt:lpstr>                 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Jonas Montvidas</dc:creator>
  <cp:lastModifiedBy>Vartotojas</cp:lastModifiedBy>
  <cp:revision>64</cp:revision>
  <dcterms:created xsi:type="dcterms:W3CDTF">2016-06-29T04:37:27Z</dcterms:created>
  <dcterms:modified xsi:type="dcterms:W3CDTF">2018-04-08T13:51:39Z</dcterms:modified>
</cp:coreProperties>
</file>